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57F1BA-88F4-40CB-98B4-4AF785DDD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841031F-C6F8-435D-AAD9-0D4D38B27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A802EC7-4F82-4153-B007-E41E25F4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E79D447-BB60-42DE-80F7-C8EB63E3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FFC1295-DECA-434F-8633-8D3A47CB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6551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4606BE-6752-412B-8693-838D894F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60D91F0-F5FC-49E9-9C80-F56003BE8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59C2DFE-AD37-4987-912D-7FB6E0A2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9DA5F4C-7E0E-4BE0-9C55-FFEE131F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3DC0BB5-4A42-4C27-9392-2F3860EF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7105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F2AD4A77-277E-4584-9ACE-4050C7731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5C24AC5-64F2-4A2D-AC2C-7D405AA1C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948BE65-2896-4EB5-8182-737B627B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61971CD-B8B7-4DEE-8A34-746A7D38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E733003-9425-4CFD-8EB9-44C88459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305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23C3279-B3D3-4FE6-925E-3637CCF4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5B2EFDC-0A59-44BF-805F-F1037F412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C3710C7-3AEA-4D62-915A-763BBC21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EE492A0-1D33-40FB-AC2A-16007C22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FF19AC-8910-4AE4-BF66-BDB904E9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109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C2D9BC9-EE21-44CA-9AE8-9CA8B620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509D0BA-D074-4784-A493-BDC29ADC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FA7A26B-1322-402F-AFCD-E4AE0432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2A90A54-E684-4F75-A332-866DE9EF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928447D-79A5-4794-A160-801B1F1F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8582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C791F2-39AB-4A1C-A0C6-8A2A7948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9F95F67-4CE4-4059-9B11-D5D711DE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EA01F1F-A588-4F6C-9825-732323A6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789559B-C429-4678-AC19-3CF9C2E8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660D192-C9D8-4812-9B0E-1D1E7F10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A6275F9-7915-49CD-97E8-2FCB32B2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5574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23E719-D676-477A-A118-C823FD86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1C7371C-8C51-4222-BA4E-94FA508B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C8F3F27-EF66-4882-974B-1E37FC8B5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381AE08E-832E-4FDA-B53F-AAE3E672F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375BD52-59FE-4A59-8D2C-3B51A5E57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E3AC130-6315-41A4-ACC6-5AC016247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9BAADF64-67CF-405D-BFBC-B4C2A742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B08D838C-D847-485C-8D18-FF62FDD2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7261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DEC400-8F1E-4ABF-BE3A-2A80AC17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6ACC57F-C7B1-4DBF-B028-706318E5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24439B17-D275-4CD4-BF51-A69A0573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75EAAEE8-7F6C-4D46-9781-CE7DB08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869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145F1F5-DDEC-4152-A9D8-4B68B440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CC1F524-11B2-469F-AB59-4FBCF76A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4F109602-81F0-43F5-90E5-FA7791AA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51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7EACFC-5A4C-405A-9E49-7368D49E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A26ABFB-CD0F-47E9-87E3-01A755B2F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3780818-4034-4DE9-8085-BA38C6583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CBC34BE-CB18-4751-87C9-8AAACA61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F4D9109-8313-4807-B95E-DE6FEC72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38D372C-4D61-4B43-8F75-48D2A87E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271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EFE10EB-0C00-4A93-8592-5D92CCE6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90FD7021-1284-4A63-9E16-52C4E5A6D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1DDDF3A-0244-4E6A-8077-4FD6065BC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9160C79-D515-4348-9D25-59EAF98B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5FCE58C-9B66-4870-A76B-A315F005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E0A1466-87D6-4936-B8B7-C9814C8D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8338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B7B82A32-168B-490A-8944-47B796C2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C1DFB48-5754-4553-B56B-37026813F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B44B9E3-DDE4-4905-B282-543375F5D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223F-9E06-4707-89C5-39EFF2DF72C3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9A664D1-2169-4AFA-AFA0-019311B9E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34941DD-42A4-40EC-BB28-029F196F0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7A20-87E2-43F2-92EF-855030771F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1849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C240D5-A3B7-480B-BBD0-BD17F3757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FE6D64A-A221-4678-B725-927E0ACED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868CE3-99BF-4C04-86B9-0B33777A6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85E928E-A815-4EE3-8466-9D06FDF4CF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D097057-EE63-4C0B-BC4D-FDC64825D3B7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10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Did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you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know</a:t>
            </a:r>
            <a:r>
              <a:rPr lang="hr-HR" sz="4800" dirty="0">
                <a:solidFill>
                  <a:srgbClr val="FF33CC"/>
                </a:solidFill>
              </a:rPr>
              <a:t>?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97032B4-B15A-4EE2-996E-DF94DE657E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7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C240D5-A3B7-480B-BBD0-BD17F3757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FE6D64A-A221-4678-B725-927E0ACED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868CE3-99BF-4C04-86B9-0B33777A6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82E81A21-E73C-4B1B-81E7-BD99441FA388}"/>
              </a:ext>
            </a:extLst>
          </p:cNvPr>
          <p:cNvSpPr txBox="1"/>
          <p:nvPr/>
        </p:nvSpPr>
        <p:spPr>
          <a:xfrm>
            <a:off x="701698" y="1399500"/>
            <a:ext cx="6050399" cy="120032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1452</a:t>
            </a:r>
            <a:r>
              <a:rPr lang="hr-HR" i="1" dirty="0"/>
              <a:t> – </a:t>
            </a:r>
            <a:r>
              <a:rPr lang="hr-HR" dirty="0"/>
              <a:t>1519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Italian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painter, engineer, scientist, theorist, sculptor and architect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Vitruvian</a:t>
            </a:r>
            <a:r>
              <a:rPr lang="hr-HR" dirty="0"/>
              <a:t> Man,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Last</a:t>
            </a:r>
            <a:r>
              <a:rPr lang="hr-HR" dirty="0"/>
              <a:t> </a:t>
            </a:r>
            <a:r>
              <a:rPr lang="hr-HR" dirty="0" err="1"/>
              <a:t>Supper</a:t>
            </a:r>
            <a:r>
              <a:rPr lang="hr-HR" dirty="0"/>
              <a:t>, Mona </a:t>
            </a:r>
            <a:r>
              <a:rPr lang="hr-HR" dirty="0" err="1"/>
              <a:t>Lisa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9C4F6EF-967C-4C16-A450-BA6F1C1D31A1}"/>
              </a:ext>
            </a:extLst>
          </p:cNvPr>
          <p:cNvSpPr txBox="1"/>
          <p:nvPr/>
        </p:nvSpPr>
        <p:spPr>
          <a:xfrm>
            <a:off x="5861393" y="2980006"/>
            <a:ext cx="6050399" cy="120032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1856 – 1943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inventor, electrical engineer, mechanical engineer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modern alternating current (AC) electricity supply system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SI </a:t>
            </a:r>
            <a:r>
              <a:rPr lang="hr-HR" dirty="0" err="1"/>
              <a:t>unit</a:t>
            </a:r>
            <a:r>
              <a:rPr lang="hr-HR" dirty="0"/>
              <a:t> (</a:t>
            </a:r>
            <a:r>
              <a:rPr lang="en-US" dirty="0"/>
              <a:t>The International System of Units</a:t>
            </a:r>
            <a:r>
              <a:rPr lang="hr-HR" dirty="0"/>
              <a:t>)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BF7F8F5-CAC4-476C-AE29-339EDDF521D6}"/>
              </a:ext>
            </a:extLst>
          </p:cNvPr>
          <p:cNvSpPr txBox="1"/>
          <p:nvPr/>
        </p:nvSpPr>
        <p:spPr>
          <a:xfrm>
            <a:off x="701698" y="5444787"/>
            <a:ext cx="6050399" cy="120032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1879 – 1955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physicists</a:t>
            </a:r>
            <a:r>
              <a:rPr lang="hr-H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theory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relativity</a:t>
            </a:r>
            <a:r>
              <a:rPr lang="hr-HR" dirty="0"/>
              <a:t>, </a:t>
            </a:r>
            <a:r>
              <a:rPr lang="en-US" dirty="0"/>
              <a:t>the theory of quantum mechanics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Nobel </a:t>
            </a:r>
            <a:r>
              <a:rPr lang="hr-HR" dirty="0" err="1"/>
              <a:t>Prize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Physics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7A0154A-CC01-429F-8EE9-50432ABE71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5242" y="368568"/>
            <a:ext cx="1940003" cy="239540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E9BC2D2-AFBA-4BEE-82B1-93A244A47A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3430" y="2755648"/>
            <a:ext cx="2032384" cy="248920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B2ECC28B-0837-41A6-9759-E829BF95C2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3775" y="4336955"/>
            <a:ext cx="1921470" cy="243143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111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C240D5-A3B7-480B-BBD0-BD17F3757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FE6D64A-A221-4678-B725-927E0ACED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868CE3-99BF-4C04-86B9-0B33777A6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A6B4CC22-990E-4B29-9C85-3E0D740EC873}"/>
              </a:ext>
            </a:extLst>
          </p:cNvPr>
          <p:cNvSpPr txBox="1"/>
          <p:nvPr/>
        </p:nvSpPr>
        <p:spPr>
          <a:xfrm>
            <a:off x="528040" y="2211234"/>
            <a:ext cx="6161240" cy="337335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 construct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2 a piece of gossip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3 cause physical harm, especially in accidents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4 land along the side of a river or a lake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5 a building that is easy to </a:t>
            </a:r>
            <a:r>
              <a:rPr lang="en-US" dirty="0" err="1"/>
              <a:t>recognise</a:t>
            </a:r>
            <a:r>
              <a:rPr lang="en-US" dirty="0"/>
              <a:t>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6 take a machine apart so that is in pieces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7 say that something is not true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8 they come from abroad to live in another country 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F986154-0AE9-4B29-A06F-5B06F0070BF0}"/>
              </a:ext>
            </a:extLst>
          </p:cNvPr>
          <p:cNvSpPr txBox="1"/>
          <p:nvPr/>
        </p:nvSpPr>
        <p:spPr>
          <a:xfrm>
            <a:off x="1775534" y="2328631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BUILD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9EAC7FE-5E12-4926-B1B6-77E47C0344D7}"/>
              </a:ext>
            </a:extLst>
          </p:cNvPr>
          <p:cNvSpPr txBox="1"/>
          <p:nvPr/>
        </p:nvSpPr>
        <p:spPr>
          <a:xfrm>
            <a:off x="2389573" y="2759260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RUMOUR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BD642E5-8145-418B-A3EA-56702C616949}"/>
              </a:ext>
            </a:extLst>
          </p:cNvPr>
          <p:cNvSpPr txBox="1"/>
          <p:nvPr/>
        </p:nvSpPr>
        <p:spPr>
          <a:xfrm>
            <a:off x="4841289" y="3169699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INJURE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2B628F38-0E13-4B41-9F39-A172CA685992}"/>
              </a:ext>
            </a:extLst>
          </p:cNvPr>
          <p:cNvSpPr txBox="1"/>
          <p:nvPr/>
        </p:nvSpPr>
        <p:spPr>
          <a:xfrm>
            <a:off x="4326384" y="3559359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BANK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D738600-B3CB-4CF3-B22A-AE1280D260AB}"/>
              </a:ext>
            </a:extLst>
          </p:cNvPr>
          <p:cNvSpPr txBox="1"/>
          <p:nvPr/>
        </p:nvSpPr>
        <p:spPr>
          <a:xfrm>
            <a:off x="4070410" y="3975679"/>
            <a:ext cx="1531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LANDMARK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52865E7-8EF3-4076-B2C6-6612B90FB5E4}"/>
              </a:ext>
            </a:extLst>
          </p:cNvPr>
          <p:cNvSpPr txBox="1"/>
          <p:nvPr/>
        </p:nvSpPr>
        <p:spPr>
          <a:xfrm>
            <a:off x="4438835" y="4393164"/>
            <a:ext cx="1531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DISMANTLE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7466E8E-543C-4A8A-B3AA-FE832E47CAA6}"/>
              </a:ext>
            </a:extLst>
          </p:cNvPr>
          <p:cNvSpPr txBox="1"/>
          <p:nvPr/>
        </p:nvSpPr>
        <p:spPr>
          <a:xfrm>
            <a:off x="3553239" y="4810649"/>
            <a:ext cx="1531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DENY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8CCAA221-360E-4807-8005-465DAC2B6D39}"/>
              </a:ext>
            </a:extLst>
          </p:cNvPr>
          <p:cNvSpPr txBox="1"/>
          <p:nvPr/>
        </p:nvSpPr>
        <p:spPr>
          <a:xfrm>
            <a:off x="5330300" y="5213729"/>
            <a:ext cx="1531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IMMIGRANTS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3C6C20A-0EA7-40F0-A7B1-93CA44796145}"/>
              </a:ext>
            </a:extLst>
          </p:cNvPr>
          <p:cNvSpPr txBox="1"/>
          <p:nvPr/>
        </p:nvSpPr>
        <p:spPr>
          <a:xfrm>
            <a:off x="5134165" y="234370"/>
            <a:ext cx="6726401" cy="1711366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 happening now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2 it is laid down when starting to build something</a:t>
            </a:r>
          </a:p>
          <a:p>
            <a:pPr>
              <a:lnSpc>
                <a:spcPct val="150000"/>
              </a:lnSpc>
            </a:pPr>
            <a:r>
              <a:rPr lang="en-US" dirty="0"/>
              <a:t>3 have, possess</a:t>
            </a:r>
          </a:p>
          <a:p>
            <a:pPr>
              <a:lnSpc>
                <a:spcPct val="150000"/>
              </a:lnSpc>
            </a:pPr>
            <a:r>
              <a:rPr lang="en-US" dirty="0"/>
              <a:t>4 a very tall modern city building </a:t>
            </a:r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D7ACE3D-20C7-4F90-A344-EDF981BB9D8A}"/>
              </a:ext>
            </a:extLst>
          </p:cNvPr>
          <p:cNvSpPr txBox="1"/>
          <p:nvPr/>
        </p:nvSpPr>
        <p:spPr>
          <a:xfrm>
            <a:off x="6861699" y="373527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CURRENT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07CD3B05-2A5C-49B3-8886-3126EA1BD40E}"/>
              </a:ext>
            </a:extLst>
          </p:cNvPr>
          <p:cNvSpPr txBox="1"/>
          <p:nvPr/>
        </p:nvSpPr>
        <p:spPr>
          <a:xfrm>
            <a:off x="9803907" y="795570"/>
            <a:ext cx="173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CORNERSTONE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82A083D7-C22D-441A-BF8C-A651CA1EC3DD}"/>
              </a:ext>
            </a:extLst>
          </p:cNvPr>
          <p:cNvSpPr txBox="1"/>
          <p:nvPr/>
        </p:nvSpPr>
        <p:spPr>
          <a:xfrm>
            <a:off x="6689280" y="1176712"/>
            <a:ext cx="173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OWN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46445704-1B43-42C1-B011-CE927CE95ECF}"/>
              </a:ext>
            </a:extLst>
          </p:cNvPr>
          <p:cNvSpPr txBox="1"/>
          <p:nvPr/>
        </p:nvSpPr>
        <p:spPr>
          <a:xfrm>
            <a:off x="8306496" y="1594213"/>
            <a:ext cx="173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SKYSCRAPER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ACD32B77-7A81-4426-A7EB-AE193605E0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4534" y="5792691"/>
            <a:ext cx="3810000" cy="295275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6181A861-0894-4176-BC47-92CF9DA882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90684" y="2122311"/>
            <a:ext cx="2228850" cy="295275"/>
          </a:xfrm>
          <a:prstGeom prst="rect">
            <a:avLst/>
          </a:prstGeom>
        </p:spPr>
      </p:pic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ABF7A881-DA93-472E-A268-973DB43C8BDE}"/>
              </a:ext>
            </a:extLst>
          </p:cNvPr>
          <p:cNvSpPr/>
          <p:nvPr/>
        </p:nvSpPr>
        <p:spPr>
          <a:xfrm>
            <a:off x="1775534" y="2376825"/>
            <a:ext cx="275207" cy="224135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xmlns="" id="{7326C660-1AFD-40FF-A997-2A528715CEBE}"/>
              </a:ext>
            </a:extLst>
          </p:cNvPr>
          <p:cNvSpPr/>
          <p:nvPr/>
        </p:nvSpPr>
        <p:spPr>
          <a:xfrm>
            <a:off x="2389573" y="2816469"/>
            <a:ext cx="275207" cy="224135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2406759A-E995-49D2-AA58-F18D87FBC185}"/>
              </a:ext>
            </a:extLst>
          </p:cNvPr>
          <p:cNvSpPr/>
          <p:nvPr/>
        </p:nvSpPr>
        <p:spPr>
          <a:xfrm>
            <a:off x="5356194" y="3196749"/>
            <a:ext cx="275207" cy="224135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xmlns="" id="{59B7FC63-A946-4DB3-BC97-B1BC77697C5F}"/>
              </a:ext>
            </a:extLst>
          </p:cNvPr>
          <p:cNvSpPr/>
          <p:nvPr/>
        </p:nvSpPr>
        <p:spPr>
          <a:xfrm>
            <a:off x="4500979" y="3612621"/>
            <a:ext cx="213063" cy="224135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xmlns="" id="{85EF346F-7382-405B-B819-454F69689C2B}"/>
              </a:ext>
            </a:extLst>
          </p:cNvPr>
          <p:cNvSpPr/>
          <p:nvPr/>
        </p:nvSpPr>
        <p:spPr>
          <a:xfrm>
            <a:off x="4996561" y="4004669"/>
            <a:ext cx="275207" cy="224135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xmlns="" id="{2500F219-B92F-4A61-B628-B3D3B15D17DD}"/>
              </a:ext>
            </a:extLst>
          </p:cNvPr>
          <p:cNvSpPr/>
          <p:nvPr/>
        </p:nvSpPr>
        <p:spPr>
          <a:xfrm>
            <a:off x="4625265" y="4419173"/>
            <a:ext cx="88777" cy="312545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xmlns="" id="{BB429B1A-3A71-4FBE-9949-0BE847D69137}"/>
              </a:ext>
            </a:extLst>
          </p:cNvPr>
          <p:cNvSpPr/>
          <p:nvPr/>
        </p:nvSpPr>
        <p:spPr>
          <a:xfrm>
            <a:off x="3852909" y="4867299"/>
            <a:ext cx="208623" cy="281904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xmlns="" id="{A0E53086-8C4A-4496-B53B-BF1A1F26BEFB}"/>
              </a:ext>
            </a:extLst>
          </p:cNvPr>
          <p:cNvSpPr/>
          <p:nvPr/>
        </p:nvSpPr>
        <p:spPr>
          <a:xfrm>
            <a:off x="5871099" y="5213729"/>
            <a:ext cx="137603" cy="309115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xmlns="" id="{0C5D3D4B-2B34-499D-87A7-93C294ED6BF6}"/>
              </a:ext>
            </a:extLst>
          </p:cNvPr>
          <p:cNvSpPr/>
          <p:nvPr/>
        </p:nvSpPr>
        <p:spPr>
          <a:xfrm>
            <a:off x="7485357" y="396915"/>
            <a:ext cx="211584" cy="31516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xmlns="" id="{43FD29F9-4A08-449E-BDC0-A6D3D7877A5E}"/>
              </a:ext>
            </a:extLst>
          </p:cNvPr>
          <p:cNvSpPr/>
          <p:nvPr/>
        </p:nvSpPr>
        <p:spPr>
          <a:xfrm>
            <a:off x="10324730" y="833720"/>
            <a:ext cx="214543" cy="288643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xmlns="" id="{7B6A37F9-E080-4296-A737-F424ECC2E96B}"/>
              </a:ext>
            </a:extLst>
          </p:cNvPr>
          <p:cNvSpPr/>
          <p:nvPr/>
        </p:nvSpPr>
        <p:spPr>
          <a:xfrm>
            <a:off x="6861699" y="1233921"/>
            <a:ext cx="275207" cy="225035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xmlns="" id="{7C987223-9D74-4DD1-B902-36FAC7638D47}"/>
              </a:ext>
            </a:extLst>
          </p:cNvPr>
          <p:cNvSpPr/>
          <p:nvPr/>
        </p:nvSpPr>
        <p:spPr>
          <a:xfrm>
            <a:off x="8306496" y="1634232"/>
            <a:ext cx="216067" cy="29131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xmlns="" id="{162BAD9D-29DC-4621-ACDE-3150B2ECE385}"/>
              </a:ext>
            </a:extLst>
          </p:cNvPr>
          <p:cNvSpPr/>
          <p:nvPr/>
        </p:nvSpPr>
        <p:spPr>
          <a:xfrm>
            <a:off x="10733103" y="2122311"/>
            <a:ext cx="186431" cy="295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ln>
                  <a:solidFill>
                    <a:schemeClr val="tx1"/>
                  </a:solidFill>
                </a:ln>
              </a:rPr>
              <a:t>1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4D0C3D5F-FF88-4CB4-B56F-F2AC9977B1F7}"/>
              </a:ext>
            </a:extLst>
          </p:cNvPr>
          <p:cNvSpPr txBox="1"/>
          <p:nvPr/>
        </p:nvSpPr>
        <p:spPr>
          <a:xfrm>
            <a:off x="7999472" y="4634863"/>
            <a:ext cx="2854957" cy="58907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dirty="0">
                <a:solidFill>
                  <a:srgbClr val="FF33CC"/>
                </a:solidFill>
              </a:rPr>
              <a:t>BREAKING  NEWS</a:t>
            </a:r>
            <a:endParaRPr lang="hr-HR" sz="2400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C240D5-A3B7-480B-BBD0-BD17F3757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FE6D64A-A221-4678-B725-927E0ACED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868CE3-99BF-4C04-86B9-0B33777A6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E90D56C-214E-4F3B-AF81-303DB671A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346" y="0"/>
            <a:ext cx="9671308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3327A43-B99A-45EA-835F-0D66E61571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4534" y="620707"/>
            <a:ext cx="7024390" cy="596266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68CB050E-ADE1-400C-8263-F3E409C93EBA}"/>
              </a:ext>
            </a:extLst>
          </p:cNvPr>
          <p:cNvSpPr/>
          <p:nvPr/>
        </p:nvSpPr>
        <p:spPr>
          <a:xfrm>
            <a:off x="5352146" y="2219417"/>
            <a:ext cx="1367161" cy="28408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6DC22786-111A-4C87-B294-151E5443AAE2}"/>
              </a:ext>
            </a:extLst>
          </p:cNvPr>
          <p:cNvSpPr/>
          <p:nvPr/>
        </p:nvSpPr>
        <p:spPr>
          <a:xfrm>
            <a:off x="7979653" y="2201354"/>
            <a:ext cx="542910" cy="28408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17C93380-CFEB-462B-ACF8-79F00560E257}"/>
              </a:ext>
            </a:extLst>
          </p:cNvPr>
          <p:cNvSpPr/>
          <p:nvPr/>
        </p:nvSpPr>
        <p:spPr>
          <a:xfrm>
            <a:off x="7326492" y="2435472"/>
            <a:ext cx="1595566" cy="28408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D908B0D1-1281-4642-88FC-93599D9929E5}"/>
              </a:ext>
            </a:extLst>
          </p:cNvPr>
          <p:cNvSpPr/>
          <p:nvPr/>
        </p:nvSpPr>
        <p:spPr>
          <a:xfrm>
            <a:off x="6525087" y="2784774"/>
            <a:ext cx="923278" cy="318110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B7BFDC8A-5F59-4E6C-9B4B-6C624CBAD525}"/>
              </a:ext>
            </a:extLst>
          </p:cNvPr>
          <p:cNvSpPr/>
          <p:nvPr/>
        </p:nvSpPr>
        <p:spPr>
          <a:xfrm>
            <a:off x="4429414" y="3019517"/>
            <a:ext cx="755146" cy="307890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4C2CD2C5-4869-4CC2-9E59-CA07DAA0D82B}"/>
              </a:ext>
            </a:extLst>
          </p:cNvPr>
          <p:cNvSpPr/>
          <p:nvPr/>
        </p:nvSpPr>
        <p:spPr>
          <a:xfrm>
            <a:off x="5150636" y="3247988"/>
            <a:ext cx="1367161" cy="28408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523AD146-1F3A-44C4-A0F2-B452AB358103}"/>
              </a:ext>
            </a:extLst>
          </p:cNvPr>
          <p:cNvSpPr/>
          <p:nvPr/>
        </p:nvSpPr>
        <p:spPr>
          <a:xfrm>
            <a:off x="5431417" y="3845720"/>
            <a:ext cx="1367161" cy="28408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9172FBEE-3D49-4C52-9DD6-2EF4B2DB7D8F}"/>
              </a:ext>
            </a:extLst>
          </p:cNvPr>
          <p:cNvSpPr/>
          <p:nvPr/>
        </p:nvSpPr>
        <p:spPr>
          <a:xfrm>
            <a:off x="8522563" y="3855197"/>
            <a:ext cx="1367161" cy="28408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BC2EB180-3E75-4425-A6E4-AF5DE099BD12}"/>
              </a:ext>
            </a:extLst>
          </p:cNvPr>
          <p:cNvSpPr/>
          <p:nvPr/>
        </p:nvSpPr>
        <p:spPr>
          <a:xfrm>
            <a:off x="7062232" y="4048087"/>
            <a:ext cx="731818" cy="333881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D8DD31E5-B908-4B0E-B307-AFC35506374F}"/>
              </a:ext>
            </a:extLst>
          </p:cNvPr>
          <p:cNvSpPr/>
          <p:nvPr/>
        </p:nvSpPr>
        <p:spPr>
          <a:xfrm>
            <a:off x="6841146" y="4395822"/>
            <a:ext cx="1367161" cy="28408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6B14BE95-3998-46DA-8F6E-EAD9AFD39E27}"/>
              </a:ext>
            </a:extLst>
          </p:cNvPr>
          <p:cNvSpPr/>
          <p:nvPr/>
        </p:nvSpPr>
        <p:spPr>
          <a:xfrm>
            <a:off x="6517798" y="4618622"/>
            <a:ext cx="1037100" cy="304967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370941BC-6DD6-4AC5-BC45-129190F32ACD}"/>
              </a:ext>
            </a:extLst>
          </p:cNvPr>
          <p:cNvSpPr/>
          <p:nvPr/>
        </p:nvSpPr>
        <p:spPr>
          <a:xfrm>
            <a:off x="6187737" y="4945902"/>
            <a:ext cx="1138755" cy="311897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506CDB8B-9DA9-4E20-B8E4-00AD5252B323}"/>
              </a:ext>
            </a:extLst>
          </p:cNvPr>
          <p:cNvSpPr/>
          <p:nvPr/>
        </p:nvSpPr>
        <p:spPr>
          <a:xfrm>
            <a:off x="6187737" y="5175752"/>
            <a:ext cx="1138755" cy="297940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100EC092-3C52-4B46-A7EC-23CACA5AE1F8}"/>
              </a:ext>
            </a:extLst>
          </p:cNvPr>
          <p:cNvSpPr/>
          <p:nvPr/>
        </p:nvSpPr>
        <p:spPr>
          <a:xfrm>
            <a:off x="5184560" y="5402253"/>
            <a:ext cx="1367161" cy="28408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F15F5B8C-B02D-4AD7-935B-4E5D34D8CB9E}"/>
              </a:ext>
            </a:extLst>
          </p:cNvPr>
          <p:cNvSpPr/>
          <p:nvPr/>
        </p:nvSpPr>
        <p:spPr>
          <a:xfrm>
            <a:off x="9375909" y="5405906"/>
            <a:ext cx="1367161" cy="28408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xmlns="" id="{7C18022E-4BDE-4DC5-ABCC-65A66DCAE6A7}"/>
              </a:ext>
            </a:extLst>
          </p:cNvPr>
          <p:cNvSpPr/>
          <p:nvPr/>
        </p:nvSpPr>
        <p:spPr>
          <a:xfrm>
            <a:off x="6096001" y="5621797"/>
            <a:ext cx="745146" cy="318375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33D650EF-5C3A-47F1-B3EE-F1A76B71E873}"/>
              </a:ext>
            </a:extLst>
          </p:cNvPr>
          <p:cNvSpPr/>
          <p:nvPr/>
        </p:nvSpPr>
        <p:spPr>
          <a:xfrm>
            <a:off x="4881806" y="5878506"/>
            <a:ext cx="1036925" cy="284086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xmlns="" id="{AC1CD3C8-E08A-4895-9DD0-78A297867735}"/>
              </a:ext>
            </a:extLst>
          </p:cNvPr>
          <p:cNvSpPr/>
          <p:nvPr/>
        </p:nvSpPr>
        <p:spPr>
          <a:xfrm>
            <a:off x="8981754" y="5892361"/>
            <a:ext cx="683581" cy="270231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6760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C240D5-A3B7-480B-BBD0-BD17F3757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FE6D64A-A221-4678-B725-927E0ACED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868CE3-99BF-4C04-86B9-0B33777A6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8"/>
            <a:ext cx="12192000" cy="6871854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14889EF-6EAA-4387-8203-4EBD46ADBC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2150" y="312582"/>
            <a:ext cx="8267700" cy="12287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BDB128B-1A27-44F2-9C2B-B6F0FD3D459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3105" y="3620556"/>
            <a:ext cx="9096013" cy="91282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D5DCDBAE-D04D-4496-A286-771425501E9D}"/>
              </a:ext>
            </a:extLst>
          </p:cNvPr>
          <p:cNvSpPr/>
          <p:nvPr/>
        </p:nvSpPr>
        <p:spPr>
          <a:xfrm>
            <a:off x="3816855" y="3661054"/>
            <a:ext cx="382283" cy="40948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F0953A2F-5D28-4C78-A45C-ED8AF881DC75}"/>
              </a:ext>
            </a:extLst>
          </p:cNvPr>
          <p:cNvSpPr/>
          <p:nvPr/>
        </p:nvSpPr>
        <p:spPr>
          <a:xfrm>
            <a:off x="2904161" y="4007885"/>
            <a:ext cx="469354" cy="40948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xmlns="" id="{C7EBB4E9-87D8-4AAE-825E-0A33E1304C02}"/>
              </a:ext>
            </a:extLst>
          </p:cNvPr>
          <p:cNvSpPr/>
          <p:nvPr/>
        </p:nvSpPr>
        <p:spPr>
          <a:xfrm>
            <a:off x="5166804" y="5566961"/>
            <a:ext cx="1118586" cy="80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revise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989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C240D5-A3B7-480B-BBD0-BD17F3757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FE6D64A-A221-4678-B725-927E0ACED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868CE3-99BF-4C04-86B9-0B33777A6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CC51850-58AF-4501-A25D-9CDC0F8DD6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9997" y="255212"/>
            <a:ext cx="3871002" cy="43079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C9A8275-E10E-4DC2-97F4-7E1A7EC5F6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7528" y="255212"/>
            <a:ext cx="3668780" cy="43079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87D20B1-C6DA-4EDB-B544-8A259A7AFB5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31943" y="5006762"/>
            <a:ext cx="3164057" cy="13851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8F5F751-84BA-4F47-AD2E-6523148ADCA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0999" y="4987917"/>
            <a:ext cx="3668781" cy="14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6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C240D5-A3B7-480B-BBD0-BD17F3757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FE6D64A-A221-4678-B725-927E0ACED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868CE3-99BF-4C04-86B9-0B33777A6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758C94-6D36-4485-B9B3-79121AE806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3358" y="1030288"/>
            <a:ext cx="7296150" cy="5334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8D10A79-7422-4B9B-9751-B913CE02F54C}"/>
              </a:ext>
            </a:extLst>
          </p:cNvPr>
          <p:cNvSpPr txBox="1"/>
          <p:nvPr/>
        </p:nvSpPr>
        <p:spPr>
          <a:xfrm>
            <a:off x="5637320" y="2316163"/>
            <a:ext cx="31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211FAC4-79B4-470A-819F-8D84FAD034F0}"/>
              </a:ext>
            </a:extLst>
          </p:cNvPr>
          <p:cNvSpPr txBox="1"/>
          <p:nvPr/>
        </p:nvSpPr>
        <p:spPr>
          <a:xfrm>
            <a:off x="7633317" y="2317936"/>
            <a:ext cx="31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/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06F66C2-F769-48B1-9468-A724BDEF2A5B}"/>
              </a:ext>
            </a:extLst>
          </p:cNvPr>
          <p:cNvSpPr txBox="1"/>
          <p:nvPr/>
        </p:nvSpPr>
        <p:spPr>
          <a:xfrm>
            <a:off x="9811304" y="2326273"/>
            <a:ext cx="31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0718259-7F86-4136-8222-954B26ADD28E}"/>
              </a:ext>
            </a:extLst>
          </p:cNvPr>
          <p:cNvSpPr txBox="1"/>
          <p:nvPr/>
        </p:nvSpPr>
        <p:spPr>
          <a:xfrm>
            <a:off x="6590932" y="2622798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0C3D2D59-41C3-4C31-8FC9-A4B0ABBB6305}"/>
              </a:ext>
            </a:extLst>
          </p:cNvPr>
          <p:cNvSpPr txBox="1"/>
          <p:nvPr/>
        </p:nvSpPr>
        <p:spPr>
          <a:xfrm>
            <a:off x="5776403" y="2998636"/>
            <a:ext cx="544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665D058-EC3C-4E30-AE06-D93A4E17103D}"/>
              </a:ext>
            </a:extLst>
          </p:cNvPr>
          <p:cNvSpPr txBox="1"/>
          <p:nvPr/>
        </p:nvSpPr>
        <p:spPr>
          <a:xfrm>
            <a:off x="9209844" y="3016408"/>
            <a:ext cx="352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/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D98D8B3F-2902-401A-82C4-58F44EA404C1}"/>
              </a:ext>
            </a:extLst>
          </p:cNvPr>
          <p:cNvSpPr txBox="1"/>
          <p:nvPr/>
        </p:nvSpPr>
        <p:spPr>
          <a:xfrm>
            <a:off x="6746221" y="3288079"/>
            <a:ext cx="31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45FFD192-62B5-40B3-B663-82F6F9B81D16}"/>
              </a:ext>
            </a:extLst>
          </p:cNvPr>
          <p:cNvSpPr txBox="1"/>
          <p:nvPr/>
        </p:nvSpPr>
        <p:spPr>
          <a:xfrm>
            <a:off x="9635164" y="3295650"/>
            <a:ext cx="31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/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AA27A83E-975F-4211-8EC7-A3AE05A39BE4}"/>
              </a:ext>
            </a:extLst>
          </p:cNvPr>
          <p:cNvSpPr txBox="1"/>
          <p:nvPr/>
        </p:nvSpPr>
        <p:spPr>
          <a:xfrm>
            <a:off x="5960550" y="3555376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0635B628-F0DE-43A0-BAE0-905464A3B7C5}"/>
              </a:ext>
            </a:extLst>
          </p:cNvPr>
          <p:cNvSpPr txBox="1"/>
          <p:nvPr/>
        </p:nvSpPr>
        <p:spPr>
          <a:xfrm>
            <a:off x="9093245" y="3562051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A042DE70-322D-4948-9976-0916017CBCBB}"/>
              </a:ext>
            </a:extLst>
          </p:cNvPr>
          <p:cNvSpPr txBox="1"/>
          <p:nvPr/>
        </p:nvSpPr>
        <p:spPr>
          <a:xfrm>
            <a:off x="4776399" y="3802093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3051E850-C079-4581-A0CA-C35D7F5184F3}"/>
              </a:ext>
            </a:extLst>
          </p:cNvPr>
          <p:cNvSpPr txBox="1"/>
          <p:nvPr/>
        </p:nvSpPr>
        <p:spPr>
          <a:xfrm>
            <a:off x="7633331" y="4212715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FB974F51-3B63-42CC-8DE8-DF3C6301CDD5}"/>
              </a:ext>
            </a:extLst>
          </p:cNvPr>
          <p:cNvSpPr txBox="1"/>
          <p:nvPr/>
        </p:nvSpPr>
        <p:spPr>
          <a:xfrm>
            <a:off x="4701308" y="4524614"/>
            <a:ext cx="31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/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1B810095-EA7D-410C-A6D4-8CBC48A00754}"/>
              </a:ext>
            </a:extLst>
          </p:cNvPr>
          <p:cNvSpPr txBox="1"/>
          <p:nvPr/>
        </p:nvSpPr>
        <p:spPr>
          <a:xfrm>
            <a:off x="7162218" y="4476903"/>
            <a:ext cx="31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/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CCDA9FAD-C19D-4D2B-8D9F-A5110DD7F078}"/>
              </a:ext>
            </a:extLst>
          </p:cNvPr>
          <p:cNvSpPr txBox="1"/>
          <p:nvPr/>
        </p:nvSpPr>
        <p:spPr>
          <a:xfrm>
            <a:off x="9954761" y="4544596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59A53D46-CFC3-46C5-A564-EF6043D801DE}"/>
              </a:ext>
            </a:extLst>
          </p:cNvPr>
          <p:cNvSpPr txBox="1"/>
          <p:nvPr/>
        </p:nvSpPr>
        <p:spPr>
          <a:xfrm>
            <a:off x="6623774" y="4841121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5798FB28-93E8-4BB3-B35C-348B6D29206B}"/>
              </a:ext>
            </a:extLst>
          </p:cNvPr>
          <p:cNvSpPr txBox="1"/>
          <p:nvPr/>
        </p:nvSpPr>
        <p:spPr>
          <a:xfrm>
            <a:off x="4608463" y="5180598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3153F024-5E93-454D-8DE2-F3BF92CD3BBE}"/>
              </a:ext>
            </a:extLst>
          </p:cNvPr>
          <p:cNvSpPr txBox="1"/>
          <p:nvPr/>
        </p:nvSpPr>
        <p:spPr>
          <a:xfrm>
            <a:off x="8289267" y="5166102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A7BB870E-DBF9-4CB4-9797-51B060A10133}"/>
              </a:ext>
            </a:extLst>
          </p:cNvPr>
          <p:cNvSpPr txBox="1"/>
          <p:nvPr/>
        </p:nvSpPr>
        <p:spPr>
          <a:xfrm>
            <a:off x="10202738" y="5166102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85E0F623-7CB2-486E-95B2-AF19B312B403}"/>
              </a:ext>
            </a:extLst>
          </p:cNvPr>
          <p:cNvSpPr txBox="1"/>
          <p:nvPr/>
        </p:nvSpPr>
        <p:spPr>
          <a:xfrm>
            <a:off x="6006594" y="5472490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4B3F2D13-BFCA-4087-BAB6-68412616CE88}"/>
              </a:ext>
            </a:extLst>
          </p:cNvPr>
          <p:cNvSpPr txBox="1"/>
          <p:nvPr/>
        </p:nvSpPr>
        <p:spPr>
          <a:xfrm>
            <a:off x="8332870" y="5478971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DC78CE4C-DC63-4E81-909C-84E1B5D5B248}"/>
              </a:ext>
            </a:extLst>
          </p:cNvPr>
          <p:cNvSpPr txBox="1"/>
          <p:nvPr/>
        </p:nvSpPr>
        <p:spPr>
          <a:xfrm>
            <a:off x="5120197" y="5719346"/>
            <a:ext cx="50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8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190</Words>
  <Application>Microsoft Office PowerPoint</Application>
  <PresentationFormat>Custom</PresentationFormat>
  <Paragraphs>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2022-01-24T00:40:51Z</dcterms:created>
  <dcterms:modified xsi:type="dcterms:W3CDTF">2022-01-26T13:01:53Z</dcterms:modified>
</cp:coreProperties>
</file>